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ADE-8E88-4C7C-8AC5-FB148DE4940E}" type="datetime1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9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5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91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5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36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2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2/16/2025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5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2/16/2025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1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2/16/2025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0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01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2/16/2025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6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2/16/2025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30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85CB65D0-496F-4797-A015-C85839E35D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3" descr="Fórmulas matemáticas complejas en una pizarra">
            <a:extLst>
              <a:ext uri="{FF2B5EF4-FFF2-40B4-BE49-F238E27FC236}">
                <a16:creationId xmlns:a16="http://schemas.microsoft.com/office/drawing/2014/main" id="{D32E3DF5-EC22-BE39-DF51-D9C4A69359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208" b="4737"/>
          <a:stretch/>
        </p:blipFill>
        <p:spPr>
          <a:xfrm>
            <a:off x="1" y="10"/>
            <a:ext cx="12192000" cy="6857989"/>
          </a:xfrm>
          <a:prstGeom prst="rect">
            <a:avLst/>
          </a:prstGeom>
        </p:spPr>
      </p:pic>
      <p:sp>
        <p:nvSpPr>
          <p:cNvPr id="17" name="Rectangle 10">
            <a:extLst>
              <a:ext uri="{FF2B5EF4-FFF2-40B4-BE49-F238E27FC236}">
                <a16:creationId xmlns:a16="http://schemas.microsoft.com/office/drawing/2014/main" id="{95D2C779-8883-4E5F-A170-0F464918C1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307" y="990598"/>
            <a:ext cx="12188952" cy="4745182"/>
          </a:xfrm>
          <a:prstGeom prst="rect">
            <a:avLst/>
          </a:prstGeom>
          <a:gradFill>
            <a:gsLst>
              <a:gs pos="35000">
                <a:srgbClr val="000000">
                  <a:alpha val="41000"/>
                </a:srgbClr>
              </a:gs>
              <a:gs pos="0">
                <a:srgbClr val="000000">
                  <a:alpha val="0"/>
                </a:srgbClr>
              </a:gs>
              <a:gs pos="47744">
                <a:srgbClr val="000000">
                  <a:alpha val="51000"/>
                </a:srgbClr>
              </a:gs>
              <a:gs pos="70000">
                <a:srgbClr val="000000">
                  <a:alpha val="37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87F4F30-16E8-A289-9663-84BAA51C8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3541" y="990599"/>
            <a:ext cx="5619054" cy="4849091"/>
          </a:xfrm>
        </p:spPr>
        <p:txBody>
          <a:bodyPr anchor="ctr">
            <a:normAutofit/>
          </a:bodyPr>
          <a:lstStyle/>
          <a:p>
            <a:pPr algn="r"/>
            <a:r>
              <a:rPr lang="es-ES" dirty="0">
                <a:solidFill>
                  <a:srgbClr val="FFFFFF"/>
                </a:solidFill>
              </a:rPr>
              <a:t>Electricidad y </a:t>
            </a:r>
            <a:r>
              <a:rPr lang="es-ES" dirty="0" err="1">
                <a:solidFill>
                  <a:srgbClr val="FFFFFF"/>
                </a:solidFill>
              </a:rPr>
              <a:t>electronica</a:t>
            </a:r>
            <a:endParaRPr lang="es-CO" dirty="0">
              <a:solidFill>
                <a:srgbClr val="FFFFFF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3DCD08E-2001-85B5-226A-B07781601F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12865" y="1447799"/>
            <a:ext cx="2368905" cy="4076699"/>
          </a:xfrm>
        </p:spPr>
        <p:txBody>
          <a:bodyPr anchor="ctr">
            <a:normAutofit/>
          </a:bodyPr>
          <a:lstStyle/>
          <a:p>
            <a:endParaRPr lang="es-ES" dirty="0">
              <a:solidFill>
                <a:srgbClr val="FFFFFF"/>
              </a:solidFill>
            </a:endParaRPr>
          </a:p>
        </p:txBody>
      </p:sp>
      <p:cxnSp>
        <p:nvCxnSpPr>
          <p:cNvPr id="18" name="Straight Connector 12">
            <a:extLst>
              <a:ext uri="{FF2B5EF4-FFF2-40B4-BE49-F238E27FC236}">
                <a16:creationId xmlns:a16="http://schemas.microsoft.com/office/drawing/2014/main" id="{BD96A694-258D-4418-A83C-B9BA72FD44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115300" y="1780927"/>
            <a:ext cx="0" cy="3390901"/>
          </a:xfrm>
          <a:prstGeom prst="line">
            <a:avLst/>
          </a:prstGeom>
          <a:ln w="44450">
            <a:solidFill>
              <a:srgbClr val="FFFFFF"/>
            </a:solidFill>
          </a:ln>
          <a:effectLst>
            <a:outerShdw blurRad="50800" dist="38100" dir="2700000" sx="88000" sy="88000" algn="tl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5800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1E868E-C0D0-ACC5-C584-835D8B12A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826851"/>
            <a:ext cx="10691265" cy="5135037"/>
          </a:xfrm>
        </p:spPr>
        <p:txBody>
          <a:bodyPr>
            <a:normAutofit/>
          </a:bodyPr>
          <a:lstStyle/>
          <a:p>
            <a:r>
              <a:rPr lang="es-ES" sz="32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VOTAJE FUERZA PARA EMPUJAR ELECTRONES</a:t>
            </a:r>
          </a:p>
          <a:p>
            <a:r>
              <a:rPr lang="es-ES" sz="32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CORRIENTE</a:t>
            </a:r>
            <a:r>
              <a:rPr lang="es-ES" sz="32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  <a:sym typeface="Wingdings" panose="05000000000000000000" pitchFamily="2" charset="2"/>
              </a:rPr>
              <a:t>CANTIDAD DE ELECTRONES MOVILIZADOS</a:t>
            </a:r>
          </a:p>
          <a:p>
            <a:r>
              <a:rPr lang="es-ES" sz="32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  <a:sym typeface="Wingdings" panose="05000000000000000000" pitchFamily="2" charset="2"/>
              </a:rPr>
              <a:t>RESISTENCIA OPOSICION AL PASO DE ELECTRONES.</a:t>
            </a:r>
          </a:p>
          <a:p>
            <a:pPr lvl="4"/>
            <a:r>
              <a:rPr lang="es-CO" sz="2800" b="1" dirty="0">
                <a:latin typeface="+mj-lt"/>
              </a:rPr>
              <a:t>CONDUCTOR </a:t>
            </a:r>
            <a:r>
              <a:rPr lang="es-CO" sz="2800" b="1" dirty="0">
                <a:latin typeface="+mj-lt"/>
                <a:sym typeface="Wingdings" panose="05000000000000000000" pitchFamily="2" charset="2"/>
              </a:rPr>
              <a:t> RESISTENCIA = 0</a:t>
            </a:r>
          </a:p>
          <a:p>
            <a:pPr lvl="4"/>
            <a:r>
              <a:rPr lang="es-CO" sz="2800" b="1" dirty="0">
                <a:latin typeface="+mj-lt"/>
                <a:sym typeface="Wingdings" panose="05000000000000000000" pitchFamily="2" charset="2"/>
              </a:rPr>
              <a:t>AISLANTE  RESISTENCIA = </a:t>
            </a:r>
            <a:r>
              <a:rPr lang="es-CO" sz="4800" b="0" i="0" dirty="0">
                <a:solidFill>
                  <a:srgbClr val="001D35"/>
                </a:solidFill>
                <a:effectLst/>
                <a:latin typeface="Google Sans"/>
              </a:rPr>
              <a:t>∞</a:t>
            </a:r>
          </a:p>
          <a:p>
            <a:pPr lvl="4"/>
            <a:r>
              <a:rPr lang="es-CO" sz="2800" b="1" dirty="0">
                <a:latin typeface="+mj-lt"/>
                <a:sym typeface="Wingdings" panose="05000000000000000000" pitchFamily="2" charset="2"/>
              </a:rPr>
              <a:t>SEMICONDUCTOR  RESISTENCIA = VARIABLE POR </a:t>
            </a:r>
            <a:r>
              <a:rPr lang="es-CO" sz="2800" b="1" dirty="0" err="1">
                <a:latin typeface="+mj-lt"/>
                <a:sym typeface="Wingdings" panose="05000000000000000000" pitchFamily="2" charset="2"/>
              </a:rPr>
              <a:t>T°</a:t>
            </a:r>
            <a:endParaRPr lang="es-CO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5582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4A7D62-FE3A-7813-E64F-B06510C2D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TIPOS DE VOLTAJE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AF2EA2-4A9C-66E3-5140-B429B23ED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729" y="2264988"/>
            <a:ext cx="3161246" cy="5601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VDC VOTAJE DIRECTO</a:t>
            </a:r>
            <a:endParaRPr lang="es-CO" b="1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5C07EA85-364D-2A08-DEF9-C16F3C9FB4E9}"/>
              </a:ext>
            </a:extLst>
          </p:cNvPr>
          <p:cNvSpPr txBox="1">
            <a:spLocks/>
          </p:cNvSpPr>
          <p:nvPr/>
        </p:nvSpPr>
        <p:spPr>
          <a:xfrm>
            <a:off x="6349181" y="2267387"/>
            <a:ext cx="3161246" cy="560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VAC VOTAJE ALTERNO</a:t>
            </a:r>
            <a:endParaRPr lang="es-CO" b="1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1457364-3142-4CE3-4BA9-C08251ED9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48" y="2772384"/>
            <a:ext cx="3577821" cy="169534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54130DB-EE50-F75F-3357-FFCD853AA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99" y="4245345"/>
            <a:ext cx="1909367" cy="179451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DC2C879-12F9-0E23-D9DC-A93E9F10D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7012" y="4548947"/>
            <a:ext cx="1685925" cy="1409700"/>
          </a:xfrm>
          <a:prstGeom prst="rect">
            <a:avLst/>
          </a:prstGeom>
        </p:spPr>
      </p:pic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555179FA-724B-A1C7-19EB-63AE468DAFE5}"/>
              </a:ext>
            </a:extLst>
          </p:cNvPr>
          <p:cNvCxnSpPr/>
          <p:nvPr/>
        </p:nvCxnSpPr>
        <p:spPr>
          <a:xfrm flipV="1">
            <a:off x="5739319" y="1653702"/>
            <a:ext cx="0" cy="421207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028" name="Picture 4">
            <a:extLst>
              <a:ext uri="{FF2B5EF4-FFF2-40B4-BE49-F238E27FC236}">
                <a16:creationId xmlns:a16="http://schemas.microsoft.com/office/drawing/2014/main" id="{467173D3-B9A8-2D84-2AD1-B3A7D5751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266" y="2772384"/>
            <a:ext cx="5052993" cy="327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603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50C260-E407-480B-9736-C95F80803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/>
              <a:t>LOS GENERADORES ELECTRICOS, QUE MUEVEN TURBINAS GENERAN VOLTAJE A.C (ALTERNO)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2685432-535B-5F34-E17D-2CD26899E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HIDROELECTRICA (AGUA)</a:t>
            </a:r>
          </a:p>
          <a:p>
            <a:r>
              <a:rPr lang="es-ES" dirty="0"/>
              <a:t>TERMOELECTRICA (CARBON) (CALENTAR AGUA) VAPOR MUEVE LA</a:t>
            </a:r>
          </a:p>
          <a:p>
            <a:r>
              <a:rPr lang="es-ES" dirty="0"/>
              <a:t>EOLICA (VIENTO)</a:t>
            </a:r>
          </a:p>
          <a:p>
            <a:r>
              <a:rPr lang="es-ES" dirty="0"/>
              <a:t>NUCLEAR (LA FUSION) (CALENTAR AGUA) VAPOR MUEVE LA TURBINA)</a:t>
            </a:r>
          </a:p>
          <a:p>
            <a:r>
              <a:rPr lang="es-ES" dirty="0"/>
              <a:t>BIODIGESTORES (GAS A PRESION)</a:t>
            </a:r>
          </a:p>
          <a:p>
            <a:r>
              <a:rPr lang="es-ES" dirty="0"/>
              <a:t>REMOLINO DE AGUA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56123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19CD1A-D27C-1962-5C58-5DC6EEA79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LOS GENERADORES ELECTRICOS D.C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B0B8D5-410F-E2D6-8194-E6679CF881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3600" b="1" dirty="0"/>
              <a:t>PANELES SOLARES</a:t>
            </a:r>
            <a:endParaRPr lang="es-CO" b="1" dirty="0"/>
          </a:p>
        </p:txBody>
      </p:sp>
      <p:pic>
        <p:nvPicPr>
          <p:cNvPr id="3074" name="Picture 2" descr="Cómo funcionan los paneles solares en una casa? - La Bodega Solar">
            <a:extLst>
              <a:ext uri="{FF2B5EF4-FFF2-40B4-BE49-F238E27FC236}">
                <a16:creationId xmlns:a16="http://schemas.microsoft.com/office/drawing/2014/main" id="{856A1418-5A3E-9A56-93B2-E333D71E9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73" y="3215639"/>
            <a:ext cx="4256087" cy="284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⚡ Instalación de paneles solares en Colombia 🌞">
            <a:extLst>
              <a:ext uri="{FF2B5EF4-FFF2-40B4-BE49-F238E27FC236}">
                <a16:creationId xmlns:a16="http://schemas.microsoft.com/office/drawing/2014/main" id="{5DF3C5B5-072F-6F44-D863-E092846F90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753" y="1927543"/>
            <a:ext cx="4398327" cy="225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aneles Solares">
            <a:extLst>
              <a:ext uri="{FF2B5EF4-FFF2-40B4-BE49-F238E27FC236}">
                <a16:creationId xmlns:a16="http://schemas.microsoft.com/office/drawing/2014/main" id="{4B146C82-CDBE-CC37-7369-061275977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275138"/>
            <a:ext cx="364744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73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47EAF88-AC65-5372-9554-D22D2A522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47" y="746543"/>
            <a:ext cx="10811705" cy="536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871544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Office">
      <a:dk1>
        <a:srgbClr val="000000"/>
      </a:dk1>
      <a:lt1>
        <a:srgbClr val="FFFFFF"/>
      </a:lt1>
      <a:dk2>
        <a:srgbClr val="1D242E"/>
      </a:dk2>
      <a:lt2>
        <a:srgbClr val="F2F1F1"/>
      </a:lt2>
      <a:accent1>
        <a:srgbClr val="4472C4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9A587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114</Words>
  <Application>Microsoft Office PowerPoint</Application>
  <PresentationFormat>Panorámica</PresentationFormat>
  <Paragraphs>19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ADLaM Display</vt:lpstr>
      <vt:lpstr>Arial</vt:lpstr>
      <vt:lpstr>Calisto MT</vt:lpstr>
      <vt:lpstr>Google Sans</vt:lpstr>
      <vt:lpstr>Univers Condensed</vt:lpstr>
      <vt:lpstr>ChronicleVTI</vt:lpstr>
      <vt:lpstr>Electricidad y electronica</vt:lpstr>
      <vt:lpstr>Presentación de PowerPoint</vt:lpstr>
      <vt:lpstr>TIPOS DE VOLTAJE</vt:lpstr>
      <vt:lpstr>LOS GENERADORES ELECTRICOS, QUE MUEVEN TURBINAS GENERAN VOLTAJE A.C (ALTERNO)</vt:lpstr>
      <vt:lpstr>LOS GENERADORES ELECTRICOS D.C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5</cp:revision>
  <dcterms:created xsi:type="dcterms:W3CDTF">2025-02-12T12:02:00Z</dcterms:created>
  <dcterms:modified xsi:type="dcterms:W3CDTF">2025-02-16T17:02:12Z</dcterms:modified>
</cp:coreProperties>
</file>